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>
        <p:scale>
          <a:sx n="65" d="100"/>
          <a:sy n="65" d="100"/>
        </p:scale>
        <p:origin x="3232" y="-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5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0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59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3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6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21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26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7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7CF664F-2D05-A6B5-78B2-CDD74487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88"/>
            <a:ext cx="10688499" cy="151240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6B1500-2CC8-17C6-4207-241B36B5799D}"/>
              </a:ext>
            </a:extLst>
          </p:cNvPr>
          <p:cNvSpPr txBox="1"/>
          <p:nvPr/>
        </p:nvSpPr>
        <p:spPr>
          <a:xfrm>
            <a:off x="3704292" y="14153322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Logo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3915341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3</Words>
  <Application>Microsoft Macintosh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2024-09-23T13:49:48Z</dcterms:created>
  <dcterms:modified xsi:type="dcterms:W3CDTF">2024-09-23T13:53:38Z</dcterms:modified>
</cp:coreProperties>
</file>